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719"/>
  </p:normalViewPr>
  <p:slideViewPr>
    <p:cSldViewPr snapToGrid="0">
      <p:cViewPr varScale="1">
        <p:scale>
          <a:sx n="148" d="100"/>
          <a:sy n="148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B206A-683E-C83E-2441-364AEA7F3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C679F9-D500-F2AA-580E-725B4A23E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8920C-10CE-696A-DDB7-537AD2C3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155C2-72AE-0025-1DBC-6D9BDD47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8A96B-E09A-7B2B-96F2-57FEBCE4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918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F50EC-A46F-1E10-515B-E6AC56DB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416A62-B003-A4AE-515B-F095F0856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CE1DB-D733-5ADF-6F45-D005749A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23BE5-00E6-21A7-B810-BA9C295F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A52E27-8543-BEAB-CDA5-65FBC068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929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ECB38-E09C-5E09-BF95-542B87809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FC82E-5C33-8801-918B-573BBAF0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981ED-D81C-A1A7-51E0-8FF793CD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B9744-3C4D-3B0B-E288-6E24CFC0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A75CB-8E95-7E4D-9364-6FB10E93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905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8AF95-3C4B-4203-FEB7-9A0D45C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7FB76-ADAC-D5D6-D91C-4F811F97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23158-CBED-E380-82F0-B69A9A01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AFFB30-0A70-6E62-A16C-F9D0C57B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F7B74-1302-3545-15CC-92BF8CB2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65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89BA8-2C15-BE6B-626A-DFC579DC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AFE42-2A9C-C6AE-4D37-C8AF53DAA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AEE25-865A-9750-3F4D-FD95D740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84725-46E2-FCCD-02AF-F229A64A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84E1B-4181-E40A-D3E2-9747CBCF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17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75CA5-7A44-6889-9886-E36333DE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BE124-0F93-7100-CD9A-B30EB2DE7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43A79-52A4-B3D9-EA99-A2924C393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E6136-7104-2363-CE6C-791328E9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92B7A-BB31-395E-D3CB-9214A506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96AA8-AECD-BFB0-044B-5FE219E7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16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83202-D367-088C-9DC5-37F305EE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DEF12-1C27-E8F9-5D1A-5E8492B9F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063127-A8F0-0A79-D9EE-AB3C6B126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0CC5BD-987C-BF63-B8CC-700179453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28B07E-5AF2-BD2B-642C-392B7C80D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9CF85C-1FEC-DCF6-FE0E-7CEE195F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CD903D-8C90-C7B8-3670-942C59B1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354CF-AA13-B052-CB06-A32C00BD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12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9FD6C-CCB8-B1D6-6128-A34A18FE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8E4433-B9BC-CC5E-73CB-99A9303D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5C2197-45D5-5724-1BC3-D9936D79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D6EB24-E245-A3B2-2B3F-8F9B67E5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90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ED5D43-C086-2F12-BCD9-EBD82F9F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19C104-9C09-A212-97DA-B664589A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5C2DD-D74A-937D-FABC-839BE7B5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8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C2779-0FAA-8A63-3B8B-E9B4361D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B2ED2-904A-367F-1F48-68568AA9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8911-27EE-8D8A-1792-AE10F42D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1BA696-EC25-7211-7E4B-5736A211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37041-7401-68E1-652A-5D25D351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9C444-7240-EDAA-6AAA-6C8F2D98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68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1DA72-2566-50E2-FE40-CD8A934D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7C2C15-7663-82F7-DD4E-56FBF8028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281F19-9FDB-36E2-64CA-514BB8992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5A8ECA-FCFA-9DF1-51DD-E3357401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7854D0-D97F-4611-E5C3-80B56580B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5B2E9F-5DA3-DEE8-33C1-DF998C1B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9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ABB2B6-DF7C-2B1F-D13F-BBA598D3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5B5E5-3713-3AAE-500C-1B1DE2A7C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0BBCA-433C-986B-4E9B-8FC7267C5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73976-52B1-2747-B61C-60F27CDE0DAC}" type="datetimeFigureOut">
              <a:rPr kumimoji="1" lang="ko-KR" altLang="en-US" smtClean="0"/>
              <a:t>2023. 12. 26.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7F0BB-F89C-B5C4-0743-E227FAE3A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DC32F-07E6-04EF-EAEE-3DD281E7A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784B3-1D53-414B-97BF-7B6724FFC8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30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3F7F43-4413-DF77-B06F-42B54C0A2FB0}"/>
              </a:ext>
            </a:extLst>
          </p:cNvPr>
          <p:cNvGrpSpPr/>
          <p:nvPr/>
        </p:nvGrpSpPr>
        <p:grpSpPr>
          <a:xfrm>
            <a:off x="4378222" y="1300963"/>
            <a:ext cx="3435556" cy="4256074"/>
            <a:chOff x="4378222" y="1672543"/>
            <a:chExt cx="3435556" cy="42560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E083657-12CA-949F-E615-F94BFA613D92}"/>
                </a:ext>
              </a:extLst>
            </p:cNvPr>
            <p:cNvGrpSpPr/>
            <p:nvPr/>
          </p:nvGrpSpPr>
          <p:grpSpPr>
            <a:xfrm>
              <a:off x="4378222" y="1672543"/>
              <a:ext cx="3435556" cy="3512914"/>
              <a:chOff x="1719689" y="1300786"/>
              <a:chExt cx="3435556" cy="3512914"/>
            </a:xfrm>
          </p:grpSpPr>
          <p:pic>
            <p:nvPicPr>
              <p:cNvPr id="12" name="그림 11" descr="그래픽, 폰트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B475B50A-629A-B5A3-B08B-1BB609C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20333" y="1562500"/>
                <a:ext cx="3251200" cy="32512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90142-9F51-6E62-E08F-3ED5A028EDBC}"/>
                  </a:ext>
                </a:extLst>
              </p:cNvPr>
              <p:cNvSpPr txBox="1"/>
              <p:nvPr/>
            </p:nvSpPr>
            <p:spPr>
              <a:xfrm>
                <a:off x="1719689" y="1300786"/>
                <a:ext cx="3435556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5000" dirty="0" err="1">
                    <a:solidFill>
                      <a:schemeClr val="bg1"/>
                    </a:solidFill>
                  </a:rPr>
                  <a:t>aws</a:t>
                </a:r>
                <a:endParaRPr kumimoji="1" lang="ko-KR" altLang="en-US" sz="15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AC34-2AD9-1F57-2264-3177D4A4B6F5}"/>
                </a:ext>
              </a:extLst>
            </p:cNvPr>
            <p:cNvSpPr txBox="1"/>
            <p:nvPr/>
          </p:nvSpPr>
          <p:spPr>
            <a:xfrm>
              <a:off x="5282315" y="4851399"/>
              <a:ext cx="162736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400" b="1" dirty="0">
                  <a:solidFill>
                    <a:schemeClr val="bg1"/>
                  </a:solidFill>
                </a:rPr>
                <a:t>EC2</a:t>
              </a:r>
              <a:endParaRPr kumimoji="1" lang="ko-KR" altLang="en-US" sz="6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2AF337-440F-AD3F-8A42-26A9E16CA762}"/>
              </a:ext>
            </a:extLst>
          </p:cNvPr>
          <p:cNvSpPr txBox="1"/>
          <p:nvPr/>
        </p:nvSpPr>
        <p:spPr>
          <a:xfrm>
            <a:off x="10583333" y="58589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임대원</a:t>
            </a:r>
          </a:p>
        </p:txBody>
      </p:sp>
    </p:spTree>
    <p:extLst>
      <p:ext uri="{BB962C8B-B14F-4D97-AF65-F5344CB8AC3E}">
        <p14:creationId xmlns:p14="http://schemas.microsoft.com/office/powerpoint/2010/main" val="281361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94015B76-2F90-688B-438A-C2B38C67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6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AA8D3F7-1511-6EBD-C631-C03A242D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649FC3-C4C4-9547-CCAC-CC050FD99DF8}"/>
              </a:ext>
            </a:extLst>
          </p:cNvPr>
          <p:cNvSpPr/>
          <p:nvPr/>
        </p:nvSpPr>
        <p:spPr>
          <a:xfrm>
            <a:off x="5808133" y="2319867"/>
            <a:ext cx="287867" cy="186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73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EF31E57-BA8F-003D-6FA5-7E5C7948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D6A584-C1D1-EF70-6ABF-1B509935FE6A}"/>
              </a:ext>
            </a:extLst>
          </p:cNvPr>
          <p:cNvSpPr/>
          <p:nvPr/>
        </p:nvSpPr>
        <p:spPr>
          <a:xfrm>
            <a:off x="5240866" y="4834467"/>
            <a:ext cx="431801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87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소프트웨어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B0191026-B1D5-3CC9-DD66-D75C5AA9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18D93AB-F4C2-57D3-5DC0-A98ACC30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4"/>
            <a:ext cx="11379570" cy="6535411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E31281E-9EAA-151F-D552-221E8D6983A0}"/>
              </a:ext>
            </a:extLst>
          </p:cNvPr>
          <p:cNvCxnSpPr/>
          <p:nvPr/>
        </p:nvCxnSpPr>
        <p:spPr>
          <a:xfrm>
            <a:off x="1337734" y="3937001"/>
            <a:ext cx="35983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8F704F-0E68-585E-7D72-A72DF0E72482}"/>
              </a:ext>
            </a:extLst>
          </p:cNvPr>
          <p:cNvSpPr txBox="1"/>
          <p:nvPr/>
        </p:nvSpPr>
        <p:spPr>
          <a:xfrm>
            <a:off x="1227667" y="4947521"/>
            <a:ext cx="908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ssh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-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i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"aws-ec2-key.pem" ubuntu@ec2-13-209-42-88.ap-northeast-2.compute.amazonaws.com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46A14-98D1-51FA-A8AB-0DCA0FF81B0D}"/>
              </a:ext>
            </a:extLst>
          </p:cNvPr>
          <p:cNvSpPr txBox="1"/>
          <p:nvPr/>
        </p:nvSpPr>
        <p:spPr>
          <a:xfrm>
            <a:off x="1227667" y="5427595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ssh</a:t>
            </a:r>
            <a:r>
              <a:rPr kumimoji="1" lang="en-US" altLang="ko-KR" dirty="0"/>
              <a:t> –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“</a:t>
            </a:r>
            <a:r>
              <a:rPr kumimoji="1" lang="ko-KR" altLang="en-US" dirty="0" err="1"/>
              <a:t>키페어파일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사용자명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ip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70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617EF0A3-AFC5-C21F-1596-B046C1AC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9276"/>
            <a:ext cx="7772400" cy="62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DC1A042-2012-4902-A92C-8112F21D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27115"/>
            <a:ext cx="10345064" cy="7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DE046F5-9DB7-F670-0565-FF3AF9E4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27115"/>
            <a:ext cx="10345064" cy="7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24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FC6A34A-4581-45FE-161F-AFCE0CFD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27115"/>
            <a:ext cx="10345064" cy="7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1AAD3D0-5533-072A-5A95-D72C9434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27115"/>
            <a:ext cx="10345064" cy="7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C3713-0E77-9591-08C8-FF585DF83395}"/>
              </a:ext>
            </a:extLst>
          </p:cNvPr>
          <p:cNvSpPr txBox="1"/>
          <p:nvPr/>
        </p:nvSpPr>
        <p:spPr>
          <a:xfrm>
            <a:off x="2829080" y="2644170"/>
            <a:ext cx="65338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solidFill>
                  <a:schemeClr val="bg1"/>
                </a:solidFill>
              </a:rPr>
              <a:t>Elastic Compute Cloud</a:t>
            </a:r>
          </a:p>
          <a:p>
            <a:pPr algn="ctr"/>
            <a:r>
              <a:rPr kumimoji="1" lang="en-US" altLang="ko-KR" sz="4800" b="1" dirty="0">
                <a:solidFill>
                  <a:schemeClr val="bg1"/>
                </a:solidFill>
              </a:rPr>
              <a:t>EC2</a:t>
            </a:r>
            <a:endParaRPr kumimoji="1"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3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DF287B9-BA04-1591-6901-0F0C6395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-127115"/>
            <a:ext cx="10345064" cy="711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스크린샷, 소프트웨어, 멀티미디어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9271AA07-2814-E983-E9C5-D73C1965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-203277"/>
            <a:ext cx="11379570" cy="72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7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C16BD5-89F9-6AC6-B0E7-D6B6BCAF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2571750"/>
            <a:ext cx="7251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1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9C8A74D-56C5-4FB6-E435-EC977B50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83958A-A554-4E56-6A0E-CC95A71A7A42}"/>
              </a:ext>
            </a:extLst>
          </p:cNvPr>
          <p:cNvSpPr/>
          <p:nvPr/>
        </p:nvSpPr>
        <p:spPr>
          <a:xfrm>
            <a:off x="5113867" y="3208867"/>
            <a:ext cx="1270000" cy="440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88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소프트웨어, 멀티미디어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BAB1FAB0-B8FF-90A1-2255-15141EF7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126930"/>
            <a:ext cx="10345064" cy="66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7890D7E-C327-D03C-2211-9B913BDE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-141077"/>
            <a:ext cx="9404604" cy="71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FCE0F-A7F9-9C52-5D69-EAC57502AB12}"/>
              </a:ext>
            </a:extLst>
          </p:cNvPr>
          <p:cNvSpPr txBox="1"/>
          <p:nvPr/>
        </p:nvSpPr>
        <p:spPr>
          <a:xfrm>
            <a:off x="2731681" y="1997839"/>
            <a:ext cx="67286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AWS EC2 </a:t>
            </a:r>
            <a:r>
              <a:rPr kumimoji="1" lang="en-US" altLang="ko-KR" dirty="0" err="1">
                <a:solidFill>
                  <a:schemeClr val="bg1"/>
                </a:solidFill>
              </a:rPr>
              <a:t>freetier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사용하면 메모리</a:t>
            </a:r>
            <a:r>
              <a:rPr kumimoji="1" lang="en-US" altLang="ko-KR" dirty="0">
                <a:solidFill>
                  <a:schemeClr val="bg1"/>
                </a:solidFill>
              </a:rPr>
              <a:t>(RAM)</a:t>
            </a:r>
            <a:r>
              <a:rPr kumimoji="1" lang="ko-KR" altLang="en-US" dirty="0">
                <a:solidFill>
                  <a:schemeClr val="bg1"/>
                </a:solidFill>
              </a:rPr>
              <a:t>이 </a:t>
            </a:r>
            <a:r>
              <a:rPr kumimoji="1" lang="en-US" altLang="ko-KR" dirty="0">
                <a:solidFill>
                  <a:schemeClr val="bg1"/>
                </a:solidFill>
              </a:rPr>
              <a:t>1GB</a:t>
            </a:r>
            <a:r>
              <a:rPr kumimoji="1" lang="ko-KR" altLang="en-US" dirty="0">
                <a:solidFill>
                  <a:schemeClr val="bg1"/>
                </a:solidFill>
              </a:rPr>
              <a:t> 밖에 안된다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조금만 응용프로그램을 실행하면 서버가 터진다</a:t>
            </a:r>
            <a:r>
              <a:rPr kumimoji="1" lang="en-US" altLang="ko-KR" dirty="0">
                <a:solidFill>
                  <a:schemeClr val="bg1"/>
                </a:solidFill>
              </a:rPr>
              <a:t>!!!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메모리를 늘리고 싶지만 돈 없는 거지일 때</a:t>
            </a:r>
            <a:r>
              <a:rPr kumimoji="1" lang="en-US" altLang="ko-KR" dirty="0">
                <a:solidFill>
                  <a:schemeClr val="bg1"/>
                </a:solidFill>
              </a:rPr>
              <a:t>…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방법이 없을까</a:t>
            </a:r>
            <a:r>
              <a:rPr kumimoji="1" lang="en-US" altLang="ko-KR" dirty="0">
                <a:solidFill>
                  <a:schemeClr val="bg1"/>
                </a:solidFill>
              </a:rPr>
              <a:t>?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”Swap </a:t>
            </a:r>
            <a:r>
              <a:rPr kumimoji="1" lang="ko-KR" altLang="en-US" dirty="0">
                <a:solidFill>
                  <a:schemeClr val="bg1"/>
                </a:solidFill>
              </a:rPr>
              <a:t>메모리 설정</a:t>
            </a:r>
            <a:r>
              <a:rPr kumimoji="1" lang="en-US" altLang="ko-KR" dirty="0">
                <a:solidFill>
                  <a:schemeClr val="bg1"/>
                </a:solidFill>
              </a:rPr>
              <a:t>”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실제 메모리</a:t>
            </a:r>
            <a:r>
              <a:rPr kumimoji="1" lang="en-US" altLang="ko-KR" dirty="0">
                <a:solidFill>
                  <a:schemeClr val="bg1"/>
                </a:solidFill>
              </a:rPr>
              <a:t>(RAM)</a:t>
            </a:r>
            <a:r>
              <a:rPr kumimoji="1" lang="ko-KR" altLang="en-US" dirty="0">
                <a:solidFill>
                  <a:schemeClr val="bg1"/>
                </a:solidFill>
              </a:rPr>
              <a:t>가 가득 차고 더 많은 메모리가 필요할 때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디스크 공간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가상 메모리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dirty="0">
                <a:solidFill>
                  <a:schemeClr val="bg1"/>
                </a:solidFill>
              </a:rPr>
              <a:t> 대체하는 기술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즉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디스크의 일부를 메모리로 활용하겠다는 의미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3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FB270-4EE1-D12C-843C-32CD3D400651}"/>
              </a:ext>
            </a:extLst>
          </p:cNvPr>
          <p:cNvSpPr txBox="1"/>
          <p:nvPr/>
        </p:nvSpPr>
        <p:spPr>
          <a:xfrm>
            <a:off x="793630" y="802256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우선 메모리 용량 확인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free -h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9B360DF-B372-ED3F-1623-1C5C93C3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29" y="1448587"/>
            <a:ext cx="8549640" cy="53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1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07F8C-C0FF-EA99-9C7C-3670A9A97496}"/>
              </a:ext>
            </a:extLst>
          </p:cNvPr>
          <p:cNvSpPr txBox="1"/>
          <p:nvPr/>
        </p:nvSpPr>
        <p:spPr>
          <a:xfrm>
            <a:off x="612475" y="854015"/>
            <a:ext cx="612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디스크 용량 확인</a:t>
            </a:r>
            <a:r>
              <a:rPr kumimoji="1" lang="en-US" altLang="ko-KR" dirty="0">
                <a:solidFill>
                  <a:schemeClr val="bg1"/>
                </a:solidFill>
              </a:rPr>
              <a:t> (swap </a:t>
            </a:r>
            <a:r>
              <a:rPr kumimoji="1" lang="ko-KR" altLang="en-US" dirty="0">
                <a:solidFill>
                  <a:schemeClr val="bg1"/>
                </a:solidFill>
              </a:rPr>
              <a:t>메모리를 할당할 수 있을지 확인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df</a:t>
            </a:r>
            <a:r>
              <a:rPr kumimoji="1" lang="en-US" altLang="ko-KR" dirty="0">
                <a:solidFill>
                  <a:schemeClr val="bg1"/>
                </a:solidFill>
              </a:rPr>
              <a:t> -h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E2AF31-6364-B0BB-B2FA-AC3337CF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18" y="1218896"/>
            <a:ext cx="9404604" cy="59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0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5E4EE-A415-260F-7281-521B311091A8}"/>
              </a:ext>
            </a:extLst>
          </p:cNvPr>
          <p:cNvSpPr txBox="1"/>
          <p:nvPr/>
        </p:nvSpPr>
        <p:spPr>
          <a:xfrm>
            <a:off x="534838" y="690113"/>
            <a:ext cx="844654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Swap </a:t>
            </a:r>
            <a:r>
              <a:rPr kumimoji="1" lang="ko-KR" altLang="en-US" dirty="0">
                <a:solidFill>
                  <a:schemeClr val="bg1"/>
                </a:solidFill>
              </a:rPr>
              <a:t>메모리 설정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통상 </a:t>
            </a:r>
            <a:r>
              <a:rPr kumimoji="1" lang="en-US" altLang="ko-KR" dirty="0">
                <a:solidFill>
                  <a:schemeClr val="bg1"/>
                </a:solidFill>
              </a:rPr>
              <a:t>swap </a:t>
            </a:r>
            <a:r>
              <a:rPr kumimoji="1" lang="ko-KR" altLang="en-US" dirty="0">
                <a:solidFill>
                  <a:schemeClr val="bg1"/>
                </a:solidFill>
              </a:rPr>
              <a:t>메모리는 기존 </a:t>
            </a:r>
            <a:r>
              <a:rPr kumimoji="1" lang="en-US" altLang="ko-KR" dirty="0">
                <a:solidFill>
                  <a:schemeClr val="bg1"/>
                </a:solidFill>
              </a:rPr>
              <a:t>RAM </a:t>
            </a:r>
            <a:r>
              <a:rPr kumimoji="1" lang="ko-KR" altLang="en-US" dirty="0">
                <a:solidFill>
                  <a:schemeClr val="bg1"/>
                </a:solidFill>
              </a:rPr>
              <a:t>용량의 </a:t>
            </a:r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</a:rPr>
              <a:t>배 크기만큼 설정해주는 편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Ubuntu</a:t>
            </a:r>
            <a:r>
              <a:rPr kumimoji="1" lang="ko-KR" altLang="en-US" dirty="0">
                <a:solidFill>
                  <a:schemeClr val="bg1"/>
                </a:solidFill>
              </a:rPr>
              <a:t>에서는 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r>
              <a:rPr kumimoji="1" lang="ko-KR" altLang="en-US" dirty="0">
                <a:solidFill>
                  <a:schemeClr val="bg1"/>
                </a:solidFill>
              </a:rPr>
              <a:t>을 이용하여 설정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sudo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fallocate</a:t>
            </a:r>
            <a:r>
              <a:rPr kumimoji="1" lang="en-US" altLang="ko-KR" dirty="0">
                <a:solidFill>
                  <a:schemeClr val="bg1"/>
                </a:solidFill>
              </a:rPr>
              <a:t> –l 2G /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sudo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chmod</a:t>
            </a:r>
            <a:r>
              <a:rPr kumimoji="1" lang="en-US" altLang="ko-KR" dirty="0">
                <a:solidFill>
                  <a:schemeClr val="bg1"/>
                </a:solidFill>
              </a:rPr>
              <a:t> 600 /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sudo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mkswap</a:t>
            </a:r>
            <a:r>
              <a:rPr kumimoji="1" lang="en-US" altLang="ko-KR" dirty="0">
                <a:solidFill>
                  <a:schemeClr val="bg1"/>
                </a:solidFill>
              </a:rPr>
              <a:t> /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sudo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swapon</a:t>
            </a:r>
            <a:r>
              <a:rPr kumimoji="1" lang="en-US" altLang="ko-KR" dirty="0">
                <a:solidFill>
                  <a:schemeClr val="bg1"/>
                </a:solidFill>
              </a:rPr>
              <a:t> /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free –h (swap </a:t>
            </a:r>
            <a:r>
              <a:rPr kumimoji="1" lang="ko-KR" altLang="en-US" dirty="0">
                <a:solidFill>
                  <a:schemeClr val="bg1"/>
                </a:solidFill>
              </a:rPr>
              <a:t>메모리가 잘 설정되었는지 확인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선택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시스템이 재부팅 될 때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인스턴스가 재부팅 될 때</a:t>
            </a:r>
            <a:r>
              <a:rPr kumimoji="1" lang="en-US" altLang="ko-KR" dirty="0">
                <a:solidFill>
                  <a:schemeClr val="bg1"/>
                </a:solidFill>
              </a:rPr>
              <a:t>) swap</a:t>
            </a:r>
            <a:r>
              <a:rPr kumimoji="1" lang="ko-KR" altLang="en-US" dirty="0">
                <a:solidFill>
                  <a:schemeClr val="bg1"/>
                </a:solidFill>
              </a:rPr>
              <a:t> 메모리 설정이 초기화 됨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재부팅 시에도 </a:t>
            </a:r>
            <a:r>
              <a:rPr kumimoji="1" lang="en-US" altLang="ko-KR" dirty="0">
                <a:solidFill>
                  <a:schemeClr val="bg1"/>
                </a:solidFill>
              </a:rPr>
              <a:t>swap </a:t>
            </a:r>
            <a:r>
              <a:rPr kumimoji="1" lang="ko-KR" altLang="en-US" dirty="0">
                <a:solidFill>
                  <a:schemeClr val="bg1"/>
                </a:solidFill>
              </a:rPr>
              <a:t>메모리를 설정해주기 위해 다음과 같은 설정을 추가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$ </a:t>
            </a:r>
            <a:r>
              <a:rPr kumimoji="1" lang="en-US" altLang="ko-KR" dirty="0" err="1">
                <a:solidFill>
                  <a:schemeClr val="bg1"/>
                </a:solidFill>
              </a:rPr>
              <a:t>sudo</a:t>
            </a:r>
            <a:r>
              <a:rPr kumimoji="1" lang="en-US" altLang="ko-KR" dirty="0">
                <a:solidFill>
                  <a:schemeClr val="bg1"/>
                </a:solidFill>
              </a:rPr>
              <a:t> vim /</a:t>
            </a:r>
            <a:r>
              <a:rPr kumimoji="1" lang="en-US" altLang="ko-KR" dirty="0" err="1">
                <a:solidFill>
                  <a:schemeClr val="bg1"/>
                </a:solidFill>
              </a:rPr>
              <a:t>etc</a:t>
            </a:r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en-US" altLang="ko-KR" dirty="0" err="1">
                <a:solidFill>
                  <a:schemeClr val="bg1"/>
                </a:solidFill>
              </a:rPr>
              <a:t>fstab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다음 문구 추가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>
                <a:solidFill>
                  <a:schemeClr val="bg1"/>
                </a:solidFill>
              </a:rPr>
              <a:t>/</a:t>
            </a:r>
            <a:r>
              <a:rPr kumimoji="1" lang="en-US" altLang="ko-KR" dirty="0" err="1">
                <a:solidFill>
                  <a:schemeClr val="bg1"/>
                </a:solidFill>
              </a:rPr>
              <a:t>swapfile</a:t>
            </a:r>
            <a:r>
              <a:rPr kumimoji="1" lang="en-US" altLang="ko-KR" dirty="0">
                <a:solidFill>
                  <a:schemeClr val="bg1"/>
                </a:solidFill>
              </a:rPr>
              <a:t> swap swap defaults 0 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23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소프트웨어, 텍스트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90E755A2-8BC7-24AC-74A5-A3466DD6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4"/>
            <a:ext cx="11379570" cy="65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52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06ACBF-2BF4-193B-F8F4-334825DE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8739"/>
            <a:ext cx="7772400" cy="4500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E1018A-C2B4-63F4-CBE6-690B2347331A}"/>
              </a:ext>
            </a:extLst>
          </p:cNvPr>
          <p:cNvSpPr txBox="1"/>
          <p:nvPr/>
        </p:nvSpPr>
        <p:spPr>
          <a:xfrm>
            <a:off x="8246853" y="207993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13.209.42.88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36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396A4F9-31F8-2610-BDC3-43FD9A27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6C0E1F-C4EE-F08B-86F8-5CBF3085857D}"/>
              </a:ext>
            </a:extLst>
          </p:cNvPr>
          <p:cNvSpPr/>
          <p:nvPr/>
        </p:nvSpPr>
        <p:spPr>
          <a:xfrm>
            <a:off x="10566400" y="855133"/>
            <a:ext cx="364067" cy="211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47BD4-B0C6-E0E3-E654-C2AD21C8C8C5}"/>
              </a:ext>
            </a:extLst>
          </p:cNvPr>
          <p:cNvSpPr txBox="1"/>
          <p:nvPr/>
        </p:nvSpPr>
        <p:spPr>
          <a:xfrm>
            <a:off x="9783052" y="11260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지역 선택</a:t>
            </a:r>
          </a:p>
        </p:txBody>
      </p:sp>
    </p:spTree>
    <p:extLst>
      <p:ext uri="{BB962C8B-B14F-4D97-AF65-F5344CB8AC3E}">
        <p14:creationId xmlns:p14="http://schemas.microsoft.com/office/powerpoint/2010/main" val="195084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29C742E2-7787-2C6D-2029-89ABBF84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6B2A9D-FB59-CBB7-5B1E-7E5A53C9B41E}"/>
              </a:ext>
            </a:extLst>
          </p:cNvPr>
          <p:cNvSpPr/>
          <p:nvPr/>
        </p:nvSpPr>
        <p:spPr>
          <a:xfrm>
            <a:off x="6392333" y="2074333"/>
            <a:ext cx="7620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768FB-6BB1-2C19-6C25-221C4F1E0492}"/>
              </a:ext>
            </a:extLst>
          </p:cNvPr>
          <p:cNvSpPr/>
          <p:nvPr/>
        </p:nvSpPr>
        <p:spPr>
          <a:xfrm>
            <a:off x="761999" y="1888068"/>
            <a:ext cx="533400" cy="194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4DBFEB-4D6C-64D9-CFBC-CE8789531174}"/>
              </a:ext>
            </a:extLst>
          </p:cNvPr>
          <p:cNvSpPr/>
          <p:nvPr/>
        </p:nvSpPr>
        <p:spPr>
          <a:xfrm>
            <a:off x="1303772" y="1684868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1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20A204-CB49-01D9-0F52-709F677DE778}"/>
              </a:ext>
            </a:extLst>
          </p:cNvPr>
          <p:cNvSpPr/>
          <p:nvPr/>
        </p:nvSpPr>
        <p:spPr>
          <a:xfrm>
            <a:off x="6091859" y="2082800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2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7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161294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스크린샷, 소프트웨어, 텍스트, 웹 페이지이(가) 표시된 사진&#10;&#10;자동 생성된 설명">
            <a:extLst>
              <a:ext uri="{FF2B5EF4-FFF2-40B4-BE49-F238E27FC236}">
                <a16:creationId xmlns:a16="http://schemas.microsoft.com/office/drawing/2014/main" id="{C8A78AE5-3B59-9E7B-19D0-A2EC6045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C06FA4-D73F-EE23-E763-E68ADC0650D2}"/>
              </a:ext>
            </a:extLst>
          </p:cNvPr>
          <p:cNvSpPr/>
          <p:nvPr/>
        </p:nvSpPr>
        <p:spPr>
          <a:xfrm>
            <a:off x="2379133" y="2785533"/>
            <a:ext cx="541867" cy="745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A78957-8BE0-A40F-85D6-FDD32C730F90}"/>
              </a:ext>
            </a:extLst>
          </p:cNvPr>
          <p:cNvSpPr/>
          <p:nvPr/>
        </p:nvSpPr>
        <p:spPr>
          <a:xfrm>
            <a:off x="1253066" y="3733799"/>
            <a:ext cx="4182534" cy="43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43292-063C-E713-ACA2-3956EC5C9FE7}"/>
              </a:ext>
            </a:extLst>
          </p:cNvPr>
          <p:cNvSpPr/>
          <p:nvPr/>
        </p:nvSpPr>
        <p:spPr>
          <a:xfrm>
            <a:off x="5706533" y="1574801"/>
            <a:ext cx="516467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35FFF0-6EB0-94C9-C422-AAA37E427F1D}"/>
              </a:ext>
            </a:extLst>
          </p:cNvPr>
          <p:cNvSpPr/>
          <p:nvPr/>
        </p:nvSpPr>
        <p:spPr>
          <a:xfrm>
            <a:off x="2823633" y="2480734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1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0A1572-87F8-78AE-3BFD-E98F1C51CA73}"/>
              </a:ext>
            </a:extLst>
          </p:cNvPr>
          <p:cNvSpPr/>
          <p:nvPr/>
        </p:nvSpPr>
        <p:spPr>
          <a:xfrm>
            <a:off x="3996172" y="3759200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2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9253AD1-337B-E908-9822-537D00AB3D4E}"/>
              </a:ext>
            </a:extLst>
          </p:cNvPr>
          <p:cNvSpPr/>
          <p:nvPr/>
        </p:nvSpPr>
        <p:spPr>
          <a:xfrm>
            <a:off x="6134006" y="1367368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3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4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9047D13-79BF-A568-D4D6-E1557C1B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3F0EE9-1146-FB09-49D0-BC7C9974B60E}"/>
              </a:ext>
            </a:extLst>
          </p:cNvPr>
          <p:cNvSpPr/>
          <p:nvPr/>
        </p:nvSpPr>
        <p:spPr>
          <a:xfrm>
            <a:off x="4411133" y="3869267"/>
            <a:ext cx="694267" cy="220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CE7043-7E60-3AD1-3988-4C170CC6994B}"/>
              </a:ext>
            </a:extLst>
          </p:cNvPr>
          <p:cNvSpPr/>
          <p:nvPr/>
        </p:nvSpPr>
        <p:spPr>
          <a:xfrm>
            <a:off x="4411133" y="3606373"/>
            <a:ext cx="194734" cy="203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4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7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소프트웨어, 컴퓨터, 웹 페이지이(가) 표시된 사진&#10;&#10;자동 생성된 설명">
            <a:extLst>
              <a:ext uri="{FF2B5EF4-FFF2-40B4-BE49-F238E27FC236}">
                <a16:creationId xmlns:a16="http://schemas.microsoft.com/office/drawing/2014/main" id="{FEC13C0B-E81E-B467-CC0E-83724AB6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A1655D-113E-1369-CD3D-45E7E8FBBAB6}"/>
              </a:ext>
            </a:extLst>
          </p:cNvPr>
          <p:cNvSpPr/>
          <p:nvPr/>
        </p:nvSpPr>
        <p:spPr>
          <a:xfrm>
            <a:off x="4572000" y="2336800"/>
            <a:ext cx="745067" cy="575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65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3C2238-E9C5-DAC2-F81A-CA284C312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0DC05A4-98D7-834C-2C71-B8D1FCE0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61295"/>
            <a:ext cx="11379570" cy="6535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4B040E5-1AB9-9B35-7310-3FCDBDBEAEC3}"/>
              </a:ext>
            </a:extLst>
          </p:cNvPr>
          <p:cNvSpPr/>
          <p:nvPr/>
        </p:nvSpPr>
        <p:spPr>
          <a:xfrm>
            <a:off x="1210733" y="3022600"/>
            <a:ext cx="3039534" cy="4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869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232</Words>
  <Application>Microsoft Macintosh PowerPoint</Application>
  <PresentationFormat>와이드스크린</PresentationFormat>
  <Paragraphs>49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NanumGothic</vt:lpstr>
      <vt:lpstr>맑은 고딕</vt:lpstr>
      <vt:lpstr>Amazon Ember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임대원</dc:creator>
  <cp:lastModifiedBy>임대원</cp:lastModifiedBy>
  <cp:revision>52</cp:revision>
  <dcterms:created xsi:type="dcterms:W3CDTF">2023-12-03T08:38:02Z</dcterms:created>
  <dcterms:modified xsi:type="dcterms:W3CDTF">2023-12-25T18:41:47Z</dcterms:modified>
</cp:coreProperties>
</file>